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0" r:id="rId6"/>
    <p:sldId id="272" r:id="rId7"/>
    <p:sldId id="269" r:id="rId8"/>
    <p:sldId id="273" r:id="rId9"/>
    <p:sldId id="274" r:id="rId10"/>
    <p:sldId id="275" r:id="rId11"/>
    <p:sldId id="276" r:id="rId12"/>
    <p:sldId id="277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06CB-30F2-CE71-4B84-C048B0807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C16A7-CC8D-5A61-B54C-3917936C7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9EDE-E82E-6E37-FA7E-A6409385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F4DEA-C6FE-E364-D32A-4F444C07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5904B-8A31-3263-6B59-B5A7C28C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0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7808-7E86-1EEC-8357-F4BA017C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82C2C-D833-11FE-6E70-1F2367D3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A743-4913-7734-3427-850AD50E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E5AC-9CE6-5950-F174-BEF75F90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367C-7028-9EFF-F885-3DD4E53F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4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D1EE5-C10B-E83A-30C6-9C2D43128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F7443-9CD9-CA5B-47D4-D157D8710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8F14-74B3-0EF7-86C6-91D005BF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DB3A-DF49-B9EF-2C1B-2AD6921D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DBC39-6B15-A256-33E5-CB265804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02A6-5D2F-6C6C-4F66-4C0334DC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4E4B-98B3-EB9B-8D19-10C53011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6FD44-FF55-4238-202D-68515C51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4FAAC-E953-A7F0-25D0-3A480C30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D338-FB8A-C971-5956-EE800C07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0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122F-961C-198B-85A9-1EEE1249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BDAC-DF75-74E6-BFB7-C4FC1D1D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37C68-830C-0FD2-EDC9-B463A565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F9E6-9E1D-0215-62AA-18637D6D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2BE94-5FDD-7192-F388-7268D271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95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FC00-0852-D6F6-D337-11CC8983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6DF7-1ADF-49C4-920C-61E51E712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73ABC-D804-F8F1-AF91-0761DE7AC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2EA53-3A91-617E-A022-44A28F26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F908E-ACD8-48F1-93EC-F56B2179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5C570-63F1-5016-3371-F608FC0C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88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C369-2D55-2BA1-226C-EC157CF4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729B0-E7E6-DB45-51EF-EBDDEE713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F0332-0F19-7EF3-0737-1428654D3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C39C3-DF3D-F69B-4546-1C4AFB828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A94BD-8AFF-6EE3-23C1-2E70F6F9C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7DE3A-1306-901E-354F-F0EC5D02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FEA5A-BBD1-5576-751F-7D780B10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8650E-CC7B-B231-2D67-8CD51C59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15BD-7568-6139-63F1-F5F29807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C5099-4AF7-BABD-5724-D86659D9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F4F21-CD9A-9077-CEB9-77073B2C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DAC6E-BCE4-9CAB-05D3-BA89C4F7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05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C22C0-5B77-5914-75E3-41433C3C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EE154-87B6-B506-9DE7-14D804ED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AD2D8-C608-5504-3A36-BAC84A0A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22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FA4F-5F57-C410-914D-F9FBAEEA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8BBB-8622-BE52-B0FB-13B63629A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4EFC2-8BB5-0BFB-7D0D-222D7E4D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2EDB3-E683-5055-7E10-76566E65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B5D9-13A3-3915-23A2-44D76CB6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EC1A6-2A48-1E45-67B5-1EDC65CC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18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1E18-80DE-E9CA-D612-CEC6FC23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6E146-9876-E978-3D4C-7B009E219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9CDE-634A-F955-A20B-D8151BD01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190C-562F-5389-B320-84B5DD06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C5655-8856-7A42-D9FC-78764860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808DA-C161-D234-5051-C76BC77F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870E0-FF58-39CE-2C13-3BC4B59E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5B4A6-AFC6-1CFD-5C13-E51641AA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299D0-6305-9A54-F1B4-0B8AD871F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7C7D-EDD6-43B9-BFF8-801363EF0842}" type="datetimeFigureOut">
              <a:rPr lang="en-GB" smtClean="0"/>
              <a:t>27/11/2024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DE13C-9153-C2C0-BDCC-82EA27F9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1ECF-4256-5BD9-A77B-07F9780D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F28D-18ED-46AB-B8E2-478033A82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2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d3b48ee3-e86b-4ad3-9b06-d846bd9ad260@eurprd07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d3b48ee3-e86b-4ad3-9b06-d846bd9ad260@eurprd07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d3b48ee3-e86b-4ad3-9b06-d846bd9ad260@eurprd07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d3b48ee3-e86b-4ad3-9b06-d846bd9ad260@eurprd07.prod.outlook.com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605B1F-4672-F7D1-5989-C3A8B8652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/>
          <a:stretch>
            <a:fillRect/>
          </a:stretch>
        </p:blipFill>
        <p:spPr bwMode="auto">
          <a:xfrm>
            <a:off x="1566041" y="400060"/>
            <a:ext cx="10038113" cy="30550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877B-8E63-1311-F39E-42F7A700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3220720"/>
            <a:ext cx="12090400" cy="33167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Website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526D-51F2-5EB2-3F41-FBED6FAB5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20" y="6250897"/>
            <a:ext cx="8693649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0187B-6CFF-3A23-CAAB-4C986F023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738" y="1252942"/>
            <a:ext cx="11771586" cy="4895610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CE20E3E-971D-DEA4-4B19-C0527BCFBAD3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5490" y="256560"/>
            <a:ext cx="4039565" cy="135325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4DE79-1BF0-BB5B-4FD5-F6B5664C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790" y="5852160"/>
            <a:ext cx="8581911" cy="525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FA1AF8-1CD8-47F9-A652-239E8953794F}"/>
              </a:ext>
            </a:extLst>
          </p:cNvPr>
          <p:cNvSpPr/>
          <p:nvPr/>
        </p:nvSpPr>
        <p:spPr>
          <a:xfrm>
            <a:off x="723015" y="3244334"/>
            <a:ext cx="14091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What needs to be included on the TLC Website?</a:t>
            </a: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lease write comments down on the papers on your tables</a:t>
            </a: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0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4EA01-17B7-44BB-AD41-6CDDB93EA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024" y="2057400"/>
            <a:ext cx="4329002" cy="3811588"/>
          </a:xfrm>
        </p:spPr>
        <p:txBody>
          <a:bodyPr/>
          <a:lstStyle/>
          <a:p>
            <a:r>
              <a:rPr lang="en-GB" sz="4000" b="1" dirty="0"/>
              <a:t>The Autumn of</a:t>
            </a:r>
          </a:p>
          <a:p>
            <a:r>
              <a:rPr lang="en-GB" sz="4000" b="1" dirty="0"/>
              <a:t>My Years </a:t>
            </a:r>
          </a:p>
          <a:p>
            <a:endParaRPr lang="en-GB" sz="4000" b="1" dirty="0"/>
          </a:p>
          <a:p>
            <a:r>
              <a:rPr lang="en-GB" sz="4000" dirty="0"/>
              <a:t>A radio play by Henry Dawe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E5E08-D5D5-48E3-8163-4911F5911E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455" y="475680"/>
            <a:ext cx="7886522" cy="5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6BBC-1AF3-E9B6-F994-036A8917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79" y="640080"/>
            <a:ext cx="11224075" cy="5737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TLC Background 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30606-781A-60E5-F675-E204789CF9D9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6850" y="151986"/>
            <a:ext cx="3037912" cy="101770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6BF81C-3E54-4DB8-9809-2F23932B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5" y="1169687"/>
            <a:ext cx="8261500" cy="54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7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BE8AF7-57D5-45D9-9A8F-E54D4EC70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81" y="175524"/>
            <a:ext cx="8941982" cy="6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ustomer review outline">
            <a:extLst>
              <a:ext uri="{FF2B5EF4-FFF2-40B4-BE49-F238E27FC236}">
                <a16:creationId xmlns:a16="http://schemas.microsoft.com/office/drawing/2014/main" id="{1B092DB7-FB5D-2ED7-2277-DB634C5A2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408" y="5391436"/>
            <a:ext cx="1231819" cy="1231819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9D63419-87B3-4047-185D-8F78C17C4B7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108" y="277580"/>
            <a:ext cx="4818748" cy="161428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22494-662F-FBAC-5689-2F44F64B7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6007346"/>
            <a:ext cx="8693649" cy="573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1663A-44BD-D7D3-D593-B3643D0CCD34}"/>
              </a:ext>
            </a:extLst>
          </p:cNvPr>
          <p:cNvSpPr txBox="1"/>
          <p:nvPr/>
        </p:nvSpPr>
        <p:spPr>
          <a:xfrm>
            <a:off x="409466" y="1105787"/>
            <a:ext cx="11249133" cy="818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Why Do We Need Another Website?</a:t>
            </a:r>
          </a:p>
          <a:p>
            <a:endParaRPr lang="en-US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he TLC is here to:</a:t>
            </a:r>
          </a:p>
          <a:p>
            <a:endParaRPr lang="en-GB" sz="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aise awareness of loneliness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ather evidence about loneliness and what works to tackle 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Influence strategies, activity and funding to help tackle loneliness</a:t>
            </a:r>
            <a:endParaRPr lang="en-GB" sz="2000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Having personally been involved with the Tackling Loneliness Collaborative for over 2 years, we have spent a lot of time speaking with people across the City and the County.</a:t>
            </a:r>
          </a:p>
          <a:p>
            <a:endParaRPr lang="en-US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There are some brilliant and information websites available, we want to </a:t>
            </a:r>
            <a:r>
              <a:rPr lang="en-GB" sz="2000" dirty="0">
                <a:latin typeface="Century Gothic" panose="020B0502020202020204" pitchFamily="34" charset="0"/>
              </a:rPr>
              <a:t>⭐ 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champion </a:t>
            </a:r>
            <a:r>
              <a:rPr lang="en-GB" sz="2000" dirty="0">
                <a:latin typeface="Century Gothic" panose="020B0502020202020204" pitchFamily="34" charset="0"/>
              </a:rPr>
              <a:t>⭐</a:t>
            </a:r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 them and share information!</a:t>
            </a:r>
          </a:p>
          <a:p>
            <a:endParaRPr lang="en-US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So, how can we be helpful?  By being a ‘directory’ that is a quick way to link you </a:t>
            </a:r>
          </a:p>
          <a:p>
            <a:r>
              <a:rPr lang="en-US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to services that can help you…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0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7CCA-E7D4-44B5-B309-FCF84B4D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2729-4F46-4C27-94B8-238E2091F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E5B5C-A331-4275-BE92-5C5E96281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55E08-9241-4677-A927-3061CEB0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345"/>
            <a:ext cx="12192000" cy="54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979F-2B57-4D9A-9EC3-A14A66E7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7915-51B4-4DBC-ADFD-FD8C1BA20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284B2-A125-41F9-87F2-F77DF8CF1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091E2-70CD-4B7D-B5C3-CCAE93B0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73"/>
            <a:ext cx="12192000" cy="57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1B032-0BE5-4846-AFD3-9E8BFAC6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188"/>
            <a:ext cx="12192000" cy="56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DC5D1-5C9A-4D8B-8922-5B04124A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350"/>
            <a:ext cx="12192000" cy="43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5A14E-235D-4A73-86DD-57C927B7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38"/>
            <a:ext cx="12192000" cy="59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86CC9C5A4E342A59FD5E1EFA30477" ma:contentTypeVersion="11" ma:contentTypeDescription="Create a new document." ma:contentTypeScope="" ma:versionID="6afdeacf8ebe4fd62163d100cde0fe83">
  <xsd:schema xmlns:xsd="http://www.w3.org/2001/XMLSchema" xmlns:xs="http://www.w3.org/2001/XMLSchema" xmlns:p="http://schemas.microsoft.com/office/2006/metadata/properties" xmlns:ns3="50b6ece0-7bf8-4967-8135-63a4dc8a7281" xmlns:ns4="0483bd0e-9ee3-48e2-8969-9f3490f89795" targetNamespace="http://schemas.microsoft.com/office/2006/metadata/properties" ma:root="true" ma:fieldsID="49e942ed06f987ebe452759cba19afd2" ns3:_="" ns4:_="">
    <xsd:import namespace="50b6ece0-7bf8-4967-8135-63a4dc8a7281"/>
    <xsd:import namespace="0483bd0e-9ee3-48e2-8969-9f3490f897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6ece0-7bf8-4967-8135-63a4dc8a7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3bd0e-9ee3-48e2-8969-9f3490f89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b6ece0-7bf8-4967-8135-63a4dc8a72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DFF3C-1A73-4EDD-8A0C-12D90E7C1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6ece0-7bf8-4967-8135-63a4dc8a7281"/>
    <ds:schemaRef ds:uri="0483bd0e-9ee3-48e2-8969-9f3490f89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9C759-C7D3-4020-A23F-EBE80D8B0013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50b6ece0-7bf8-4967-8135-63a4dc8a728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483bd0e-9ee3-48e2-8969-9f3490f8979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C64B95-5511-479F-8A47-B89772D67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155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WILLIS, Maria (NHS NOTTINGHAM AND NOTTINGHAMSHIRE ICB - 52R)</dc:creator>
  <cp:lastModifiedBy>Kirsty Veitch-Sorsby</cp:lastModifiedBy>
  <cp:revision>12</cp:revision>
  <dcterms:created xsi:type="dcterms:W3CDTF">2024-11-08T16:47:00Z</dcterms:created>
  <dcterms:modified xsi:type="dcterms:W3CDTF">2024-11-27T11:08:02Z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0x01010023486CC9C5A4E342A59FD5E1EFA30477</vt:lpwstr>
  </property>
</Properties>
</file>